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58A908-B41C-47FB-82E4-8BEB06CE457C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C64E41-7F28-4CAB-8B92-5EA0C1E44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58A908-B41C-47FB-82E4-8BEB06CE457C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64E41-7F28-4CAB-8B92-5EA0C1E44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58A908-B41C-47FB-82E4-8BEB06CE457C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64E41-7F28-4CAB-8B92-5EA0C1E44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58A908-B41C-47FB-82E4-8BEB06CE457C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64E41-7F28-4CAB-8B92-5EA0C1E44E6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58A908-B41C-47FB-82E4-8BEB06CE457C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64E41-7F28-4CAB-8B92-5EA0C1E44E6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58A908-B41C-47FB-82E4-8BEB06CE457C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64E41-7F28-4CAB-8B92-5EA0C1E44E6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58A908-B41C-47FB-82E4-8BEB06CE457C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64E41-7F28-4CAB-8B92-5EA0C1E44E6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58A908-B41C-47FB-82E4-8BEB06CE457C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64E41-7F28-4CAB-8B92-5EA0C1E44E6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58A908-B41C-47FB-82E4-8BEB06CE457C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64E41-7F28-4CAB-8B92-5EA0C1E44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58A908-B41C-47FB-82E4-8BEB06CE457C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64E41-7F28-4CAB-8B92-5EA0C1E44E6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58A908-B41C-47FB-82E4-8BEB06CE457C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C64E41-7F28-4CAB-8B92-5EA0C1E44E6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58A908-B41C-47FB-82E4-8BEB06CE457C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C64E41-7F28-4CAB-8B92-5EA0C1E44E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1: Types of Energy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Energy is stored energy that an object has because of its position.</a:t>
            </a:r>
          </a:p>
          <a:p>
            <a:endParaRPr lang="en-US" dirty="0" smtClean="0"/>
          </a:p>
          <a:p>
            <a:r>
              <a:rPr lang="en-US" dirty="0" smtClean="0"/>
              <a:t>Potential </a:t>
            </a:r>
            <a:r>
              <a:rPr lang="en-US" dirty="0" smtClean="0"/>
              <a:t>Energy can be stored chemically in fuel, the nucleus of atom, and in foods, or stored because of the work done on it:</a:t>
            </a:r>
          </a:p>
          <a:p>
            <a:pPr lvl="1"/>
            <a:r>
              <a:rPr lang="en-US" dirty="0" smtClean="0"/>
              <a:t>Stretching a rubber band.</a:t>
            </a:r>
          </a:p>
          <a:p>
            <a:pPr lvl="1"/>
            <a:r>
              <a:rPr lang="en-US" dirty="0" smtClean="0"/>
              <a:t>Winding a watch.</a:t>
            </a:r>
          </a:p>
          <a:p>
            <a:pPr lvl="1"/>
            <a:r>
              <a:rPr lang="en-US" dirty="0" smtClean="0"/>
              <a:t>Pulling back on a bow’s arrow.</a:t>
            </a:r>
          </a:p>
          <a:p>
            <a:pPr lvl="1"/>
            <a:r>
              <a:rPr lang="en-US" dirty="0" smtClean="0"/>
              <a:t>Lifting a brick high in the air.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Energy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types of Potential Energy:</a:t>
            </a:r>
          </a:p>
          <a:p>
            <a:pPr lvl="1"/>
            <a:r>
              <a:rPr lang="en-US" dirty="0" smtClean="0"/>
              <a:t>Gravitational Potential Energy (</a:t>
            </a:r>
            <a:r>
              <a:rPr lang="en-US" dirty="0" err="1" smtClean="0"/>
              <a:t>E</a:t>
            </a:r>
            <a:r>
              <a:rPr lang="en-US" baseline="-25000" dirty="0" err="1" smtClean="0"/>
              <a:t>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Elastic Potential Energy (E</a:t>
            </a:r>
            <a:r>
              <a:rPr lang="en-US" baseline="-25000" dirty="0" smtClean="0"/>
              <a:t>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Energy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Gravitational Potential </a:t>
            </a:r>
            <a:r>
              <a:rPr lang="en-US" dirty="0" smtClean="0"/>
              <a:t>Energy depends </a:t>
            </a:r>
            <a:r>
              <a:rPr lang="en-US" dirty="0" smtClean="0"/>
              <a:t>on height from a </a:t>
            </a:r>
            <a:r>
              <a:rPr lang="en-US" u="sng" dirty="0" smtClean="0"/>
              <a:t>zero</a:t>
            </a:r>
            <a:r>
              <a:rPr lang="en-US" dirty="0" smtClean="0"/>
              <a:t> level</a:t>
            </a:r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zero level is relative (it is where you place it)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stored energy can be released by allowing the object to fall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Gravitational Potential Energy (</a:t>
            </a:r>
            <a:r>
              <a:rPr lang="en-US" dirty="0" err="1" smtClean="0"/>
              <a:t>E</a:t>
            </a:r>
            <a:r>
              <a:rPr lang="en-US" baseline="-25000" dirty="0" err="1" smtClean="0"/>
              <a:t>g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Elastic Potential Energy </a:t>
            </a:r>
            <a:r>
              <a:rPr lang="en-US" dirty="0" smtClean="0"/>
              <a:t>depends on the distance an elastic object (spring or rubber band) is compressed or stretched.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length of an object when no external forces are acting on it is called </a:t>
            </a:r>
            <a:r>
              <a:rPr lang="en-US" dirty="0" smtClean="0"/>
              <a:t>the "relaxed length</a:t>
            </a:r>
            <a:r>
              <a:rPr lang="en-US" dirty="0" smtClean="0"/>
              <a:t>" of the object. This is the </a:t>
            </a:r>
            <a:r>
              <a:rPr lang="en-US" dirty="0" smtClean="0"/>
              <a:t>zero </a:t>
            </a:r>
            <a:r>
              <a:rPr lang="en-US" dirty="0" smtClean="0"/>
              <a:t>point.</a:t>
            </a:r>
          </a:p>
          <a:p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smtClean="0"/>
              <a:t>matter what type of energy a system has, the unit for energy is a </a:t>
            </a:r>
            <a:r>
              <a:rPr lang="en-US" b="1" dirty="0" smtClean="0"/>
              <a:t>Joule (J)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 Potential Energy (E</a:t>
            </a:r>
            <a:r>
              <a:rPr lang="en-US" baseline="-25000" dirty="0" smtClean="0"/>
              <a:t>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- the ability to cause change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There are many forms of energy, but five main forms of energy are:</a:t>
            </a:r>
          </a:p>
          <a:p>
            <a:pPr lvl="1"/>
            <a:r>
              <a:rPr lang="en-US" dirty="0" smtClean="0"/>
              <a:t>Heat/Thermal</a:t>
            </a:r>
            <a:endParaRPr lang="en-US" dirty="0" smtClean="0"/>
          </a:p>
          <a:p>
            <a:pPr lvl="1"/>
            <a:r>
              <a:rPr lang="en-US" dirty="0" smtClean="0"/>
              <a:t>Chemical</a:t>
            </a:r>
            <a:endParaRPr lang="en-US" dirty="0" smtClean="0"/>
          </a:p>
          <a:p>
            <a:pPr lvl="1"/>
            <a:r>
              <a:rPr lang="en-US" dirty="0" smtClean="0"/>
              <a:t>Electromagnetic</a:t>
            </a:r>
            <a:endParaRPr lang="en-US" dirty="0" smtClean="0"/>
          </a:p>
          <a:p>
            <a:pPr lvl="1"/>
            <a:r>
              <a:rPr lang="en-US" dirty="0" smtClean="0"/>
              <a:t>Nuclear</a:t>
            </a:r>
            <a:endParaRPr lang="en-US" dirty="0" smtClean="0"/>
          </a:p>
          <a:p>
            <a:pPr lvl="1"/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Energy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internal motion of </a:t>
            </a:r>
            <a:r>
              <a:rPr lang="en-US" dirty="0" smtClean="0"/>
              <a:t>atoms </a:t>
            </a:r>
            <a:r>
              <a:rPr lang="en-US" dirty="0" smtClean="0"/>
              <a:t>is called heat energy, because moving particles produce heat.</a:t>
            </a:r>
          </a:p>
          <a:p>
            <a:endParaRPr lang="en-US" dirty="0" smtClean="0"/>
          </a:p>
          <a:p>
            <a:r>
              <a:rPr lang="en-US" dirty="0" smtClean="0"/>
              <a:t>Heat/Thermal energy </a:t>
            </a:r>
            <a:r>
              <a:rPr lang="en-US" dirty="0" smtClean="0"/>
              <a:t>can </a:t>
            </a:r>
            <a:r>
              <a:rPr lang="en-US" dirty="0" smtClean="0"/>
              <a:t>be </a:t>
            </a:r>
            <a:r>
              <a:rPr lang="en-US" dirty="0" smtClean="0"/>
              <a:t>produced by friction.</a:t>
            </a:r>
          </a:p>
          <a:p>
            <a:endParaRPr lang="en-US" dirty="0" smtClean="0"/>
          </a:p>
          <a:p>
            <a:r>
              <a:rPr lang="en-US" dirty="0" smtClean="0"/>
              <a:t>Heat/Thermal energy </a:t>
            </a:r>
            <a:r>
              <a:rPr lang="en-US" dirty="0" smtClean="0"/>
              <a:t>causes changes in temperature and phase of any form of matter.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Thermal Energy (Heat)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Energy is required to bond atoms together.</a:t>
            </a:r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 smtClean="0"/>
              <a:t>bonds are broken, energy is released.</a:t>
            </a:r>
          </a:p>
          <a:p>
            <a:endParaRPr lang="en-US" dirty="0" smtClean="0"/>
          </a:p>
          <a:p>
            <a:r>
              <a:rPr lang="en-US" dirty="0" smtClean="0"/>
              <a:t>Fuel </a:t>
            </a:r>
            <a:r>
              <a:rPr lang="en-US" dirty="0" smtClean="0"/>
              <a:t>and food are forms of stored chemical energy.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Energy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lines carry electromagnetic energy into your home in the form of electricity.</a:t>
            </a:r>
          </a:p>
          <a:p>
            <a:endParaRPr lang="en-US" dirty="0" smtClean="0"/>
          </a:p>
          <a:p>
            <a:r>
              <a:rPr lang="en-US" dirty="0" smtClean="0"/>
              <a:t>Light </a:t>
            </a:r>
            <a:r>
              <a:rPr lang="en-US" dirty="0" smtClean="0"/>
              <a:t>is a form of electromagnetic energy.</a:t>
            </a:r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 smtClean="0"/>
              <a:t>color of light (</a:t>
            </a:r>
            <a:r>
              <a:rPr lang="en-US" dirty="0" smtClean="0"/>
              <a:t>ROY </a:t>
            </a:r>
            <a:r>
              <a:rPr lang="en-US" dirty="0" smtClean="0"/>
              <a:t>G </a:t>
            </a:r>
            <a:r>
              <a:rPr lang="en-US" dirty="0" smtClean="0"/>
              <a:t>BIV) </a:t>
            </a:r>
            <a:r>
              <a:rPr lang="en-US" dirty="0" smtClean="0"/>
              <a:t>represents a different amount of electromagnetic energy.</a:t>
            </a:r>
          </a:p>
          <a:p>
            <a:endParaRPr lang="en-US" dirty="0" smtClean="0"/>
          </a:p>
          <a:p>
            <a:r>
              <a:rPr lang="en-US" dirty="0" smtClean="0"/>
              <a:t>Electromagnetic </a:t>
            </a:r>
            <a:r>
              <a:rPr lang="en-US" dirty="0" smtClean="0"/>
              <a:t>Energy is also carried by X-rays, radio waves, and laser light.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Electromagnetic Energy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nucleus of an atom is the source of nuclear energy. </a:t>
            </a:r>
          </a:p>
          <a:p>
            <a:r>
              <a:rPr lang="en-US" dirty="0" smtClean="0"/>
              <a:t>When the nucleus splits (fission), nuclear energy is released in the form of heat energy and light energy.</a:t>
            </a:r>
          </a:p>
          <a:p>
            <a:r>
              <a:rPr lang="en-US" dirty="0" smtClean="0"/>
              <a:t>Nuclear energy is also released when nuclei collide at high speeds and join (</a:t>
            </a:r>
            <a:r>
              <a:rPr lang="en-US" dirty="0" smtClean="0"/>
              <a:t>fusion).</a:t>
            </a:r>
            <a:endParaRPr lang="en-US" dirty="0" smtClean="0"/>
          </a:p>
          <a:p>
            <a:r>
              <a:rPr lang="en-US" dirty="0" smtClean="0"/>
              <a:t>The sun’s energy is produced from a nuclear fusion reaction in which hydrogen nuclei fuse to form helium nuclei. Nuclear energy is the most concentrated form of energy.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Energy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work is done to an object, it acquires energy. The energy it acquires is known as mechanical energy.</a:t>
            </a:r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 smtClean="0"/>
              <a:t>you kick a football, you give mechanical energy to the football to make it move.</a:t>
            </a:r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 smtClean="0"/>
              <a:t>you throw a balling ball, you give it energy. When that bowling ball hits the pins, some of the energy is transferred to the pins (transfer of momentum).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Energy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form of energy we will focus on in this unit is </a:t>
            </a:r>
            <a:r>
              <a:rPr lang="en-US" b="1" i="1" dirty="0" smtClean="0"/>
              <a:t>Mechanical Energy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There are two types of mechanical energy: Kinetic Energy and Potential Energy.</a:t>
            </a:r>
          </a:p>
          <a:p>
            <a:pPr lvl="1"/>
            <a:r>
              <a:rPr lang="en-US" dirty="0" smtClean="0"/>
              <a:t>Kinetic Energy is the energy of </a:t>
            </a:r>
            <a:r>
              <a:rPr lang="en-US" i="1" dirty="0" smtClean="0"/>
              <a:t>motion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Potential Energy is </a:t>
            </a:r>
            <a:r>
              <a:rPr lang="en-US" i="1" dirty="0" smtClean="0"/>
              <a:t>stored</a:t>
            </a:r>
            <a:r>
              <a:rPr lang="en-US" dirty="0" smtClean="0"/>
              <a:t> energy.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Energy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energy of motion is called kinetic energy.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faster an object moves, the more kinetic energy it has.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greater the mass of a moving object, the more kinetic energy it has.</a:t>
            </a:r>
          </a:p>
          <a:p>
            <a:endParaRPr lang="en-US" dirty="0" smtClean="0"/>
          </a:p>
          <a:p>
            <a:r>
              <a:rPr lang="en-US" dirty="0" smtClean="0"/>
              <a:t>Kinetic </a:t>
            </a:r>
            <a:r>
              <a:rPr lang="en-US" dirty="0" smtClean="0"/>
              <a:t>energy depends on the mass and velocity of an object.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Energy (</a:t>
            </a:r>
            <a:r>
              <a:rPr lang="en-US" dirty="0" err="1" smtClean="0"/>
              <a:t>E</a:t>
            </a:r>
            <a:r>
              <a:rPr lang="en-US" baseline="-25000" dirty="0" err="1" smtClean="0"/>
              <a:t>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612</Words>
  <Application>Microsoft Office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Energy</vt:lpstr>
      <vt:lpstr>Types of Energy</vt:lpstr>
      <vt:lpstr>Thermal Energy (Heat)</vt:lpstr>
      <vt:lpstr>Chemical Energy</vt:lpstr>
      <vt:lpstr>Electromagnetic Energy</vt:lpstr>
      <vt:lpstr>Nuclear Energy</vt:lpstr>
      <vt:lpstr>Mechanical Energy</vt:lpstr>
      <vt:lpstr>Mechanical Energy</vt:lpstr>
      <vt:lpstr>Kinetic Energy (Ek)</vt:lpstr>
      <vt:lpstr>Potential Energy</vt:lpstr>
      <vt:lpstr>Potential Energy</vt:lpstr>
      <vt:lpstr>Gravitational Potential Energy (Eg)</vt:lpstr>
      <vt:lpstr>Elastic Potential Energy (Es)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</dc:title>
  <dc:creator>FPS USER</dc:creator>
  <cp:lastModifiedBy>FPS USER</cp:lastModifiedBy>
  <cp:revision>6</cp:revision>
  <dcterms:created xsi:type="dcterms:W3CDTF">2012-01-31T14:24:35Z</dcterms:created>
  <dcterms:modified xsi:type="dcterms:W3CDTF">2012-01-31T14:49:58Z</dcterms:modified>
</cp:coreProperties>
</file>